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5" r:id="rId10"/>
    <p:sldId id="263" r:id="rId11"/>
    <p:sldId id="264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353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A31F3-9EE9-4B14-AE81-85F15FEEAD24}" type="datetimeFigureOut">
              <a:rPr lang="de-AT" smtClean="0"/>
              <a:t>17.09.2015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E1E8B-4A4F-48D5-B9A5-20122AA97D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379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E1E8B-4A4F-48D5-B9A5-20122AA97DF6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286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54C1-B776-4339-AB1C-10C97FF3619B}" type="datetime1">
              <a:rPr lang="de-AT" smtClean="0"/>
              <a:t>17.09.2015</a:t>
            </a:fld>
            <a:endParaRPr lang="de-AT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Ellipse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8577-1A81-4049-A1CC-0D6F9FCD3928}" type="datetime1">
              <a:rPr lang="de-AT" smtClean="0"/>
              <a:t>17.09.2015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hteck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Gerade Verbindung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D684-C5A4-40FC-B606-6A1B0161CE47}" type="datetime1">
              <a:rPr lang="de-AT" smtClean="0"/>
              <a:t>17.09.2015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6044-A70D-4E35-B9DB-D6DAC4180701}" type="datetime1">
              <a:rPr lang="de-AT" smtClean="0"/>
              <a:t>17.09.2015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F432-67FE-4873-82AD-88BC249FA6CE}" type="datetime1">
              <a:rPr lang="de-AT" smtClean="0"/>
              <a:t>17.09.2015</a:t>
            </a:fld>
            <a:endParaRPr lang="de-AT"/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0773031D-7F81-45CB-9E73-794493F49EC0}" type="datetime1">
              <a:rPr lang="de-AT" smtClean="0"/>
              <a:t>17.09.2015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2" name="Inhaltsplatzhalt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erade Verbindung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hteck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hteck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hteck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5209-0511-40D4-9E11-B916ACF9C031}" type="datetime1">
              <a:rPr lang="de-AT" smtClean="0"/>
              <a:t>17.09.2015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de-AT"/>
          </a:p>
        </p:txBody>
      </p:sp>
      <p:sp>
        <p:nvSpPr>
          <p:cNvPr id="15" name="Gerade Verbindung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6" name="Inhaltsplatzhalt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5" name="Ellipse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Ellipse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3" name="Titel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586B-B7F2-47C3-884F-3A17FFBBAD02}" type="datetime1">
              <a:rPr lang="de-AT" smtClean="0"/>
              <a:t>17.09.2015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832F-F018-4758-8CF7-C03EC1971A8A}" type="datetime1">
              <a:rPr lang="de-AT" smtClean="0"/>
              <a:t>17.09.2015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hteck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1" name="Rechteck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C576-2E72-40B3-A6A7-1577BCEA2C4B}" type="datetime1">
              <a:rPr lang="de-AT" smtClean="0"/>
              <a:t>17.09.2015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de-A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erade Verbindung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hteck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Ellipse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22" name="Rechteck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6B92FEEB-EDAC-466F-911E-F9E821D60708}" type="datetime1">
              <a:rPr lang="de-AT" smtClean="0"/>
              <a:t>17.09.2015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de-A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F76C9C1-2412-428D-99C1-245830098093}" type="datetime1">
              <a:rPr lang="de-AT" smtClean="0"/>
              <a:t>17.09.2015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de-AT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Gerade Verbindung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 dirty="0" smtClean="0"/>
          </a:p>
          <a:p>
            <a:endParaRPr lang="de-AT" dirty="0" smtClean="0"/>
          </a:p>
          <a:p>
            <a:r>
              <a:rPr lang="de-AT" dirty="0" smtClean="0"/>
              <a:t>Bearbeiter: Peter p. Ortner</a:t>
            </a:r>
          </a:p>
          <a:p>
            <a:endParaRPr lang="de-AT" dirty="0" smtClean="0"/>
          </a:p>
          <a:p>
            <a:r>
              <a:rPr lang="de-AT" dirty="0" smtClean="0"/>
              <a:t>Betreuer: </a:t>
            </a:r>
            <a:r>
              <a:rPr lang="de-AT" dirty="0" err="1" smtClean="0"/>
              <a:t>dr.</a:t>
            </a:r>
            <a:r>
              <a:rPr lang="de-AT" dirty="0" smtClean="0"/>
              <a:t> </a:t>
            </a:r>
            <a:r>
              <a:rPr lang="de-AT" dirty="0" err="1" smtClean="0"/>
              <a:t>werner</a:t>
            </a:r>
            <a:r>
              <a:rPr lang="de-AT" dirty="0" smtClean="0"/>
              <a:t> </a:t>
            </a:r>
            <a:r>
              <a:rPr lang="de-AT" dirty="0" err="1" smtClean="0"/>
              <a:t>backfrieder</a:t>
            </a:r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3D Modellierung mittels </a:t>
            </a:r>
            <a:r>
              <a:rPr lang="de-AT" dirty="0" err="1" smtClean="0"/>
              <a:t>Marching</a:t>
            </a:r>
            <a:r>
              <a:rPr lang="de-AT" dirty="0" smtClean="0"/>
              <a:t> Cubes Algorithmus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480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Fragen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9/9</a:t>
            </a:r>
            <a:endParaRPr lang="de-AT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 smtClean="0"/>
          </a:p>
          <a:p>
            <a:pPr>
              <a:buFont typeface="Arial" pitchFamily="34" charset="0"/>
              <a:buChar char="•"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8" name="Textfeld 7"/>
          <p:cNvSpPr txBox="1"/>
          <p:nvPr/>
        </p:nvSpPr>
        <p:spPr>
          <a:xfrm>
            <a:off x="3851290" y="5590169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/>
              <a:t>Bild 7: CT-Schädel</a:t>
            </a:r>
            <a:endParaRPr lang="de-AT" sz="1200" dirty="0"/>
          </a:p>
        </p:txBody>
      </p:sp>
      <p:pic>
        <p:nvPicPr>
          <p:cNvPr id="5125" name="Picture 5" descr="http://www.plajer.de/Fotos/Schaedel-C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916832"/>
            <a:ext cx="25527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2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Referenzen</a:t>
            </a:r>
            <a:endParaRPr lang="de-A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0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AT" sz="1200" dirty="0" smtClean="0"/>
              <a:t>Bild </a:t>
            </a:r>
            <a:r>
              <a:rPr lang="de-AT" sz="1200" dirty="0"/>
              <a:t>1: http://de.wikipedia.org/wiki/Datei:Voxelgitter.png</a:t>
            </a:r>
            <a:endParaRPr lang="de-AT" sz="1200" dirty="0" smtClean="0"/>
          </a:p>
          <a:p>
            <a:r>
              <a:rPr lang="de-AT" sz="1200" dirty="0"/>
              <a:t>Bild </a:t>
            </a:r>
            <a:r>
              <a:rPr lang="de-AT" sz="1200" dirty="0" smtClean="0"/>
              <a:t>2: </a:t>
            </a:r>
            <a:r>
              <a:rPr lang="de-AT" sz="1200" i="1" dirty="0"/>
              <a:t>Oliver </a:t>
            </a:r>
            <a:r>
              <a:rPr lang="de-AT" sz="1200" i="1" dirty="0" smtClean="0"/>
              <a:t>Kutter </a:t>
            </a:r>
            <a:r>
              <a:rPr lang="de-AT" sz="1200" dirty="0" smtClean="0"/>
              <a:t>Studienarbeit Bézier </a:t>
            </a:r>
            <a:r>
              <a:rPr lang="de-AT" sz="1200" dirty="0"/>
              <a:t>und B-</a:t>
            </a:r>
            <a:r>
              <a:rPr lang="de-AT" sz="1200" dirty="0" err="1"/>
              <a:t>Spline</a:t>
            </a:r>
            <a:r>
              <a:rPr lang="de-AT" sz="1200" dirty="0"/>
              <a:t> Kurven und Flächen in der </a:t>
            </a:r>
            <a:r>
              <a:rPr lang="de-AT" sz="1200" dirty="0" smtClean="0"/>
              <a:t>Computergrafik</a:t>
            </a:r>
            <a:endParaRPr lang="de-AT" sz="1200" dirty="0"/>
          </a:p>
          <a:p>
            <a:r>
              <a:rPr lang="de-AT" sz="1200" dirty="0" smtClean="0"/>
              <a:t>Bild3</a:t>
            </a:r>
            <a:r>
              <a:rPr lang="de-AT" sz="1200" dirty="0"/>
              <a:t>: http://upload.wikimedia.org/wikipedia/de/7/76/Marching_Cubes_Kubus.png</a:t>
            </a:r>
          </a:p>
          <a:p>
            <a:r>
              <a:rPr lang="de-AT" sz="1200" dirty="0" smtClean="0"/>
              <a:t>Bild 4: http://de.wikipedia.org/wiki/Datei:MarchingCubes.svg</a:t>
            </a:r>
          </a:p>
          <a:p>
            <a:r>
              <a:rPr lang="de-AT" sz="1200" dirty="0" smtClean="0"/>
              <a:t>Bild 5</a:t>
            </a:r>
            <a:r>
              <a:rPr lang="de-AT" sz="1200" dirty="0"/>
              <a:t>: http://upload.wikimedia.org/wikipedia/de/8/89/Marching_Cubes_Beispiel.png</a:t>
            </a:r>
            <a:endParaRPr lang="de-AT" sz="1200" dirty="0" smtClean="0"/>
          </a:p>
          <a:p>
            <a:r>
              <a:rPr lang="de-AT" sz="1200" dirty="0" smtClean="0"/>
              <a:t>Bild </a:t>
            </a:r>
            <a:r>
              <a:rPr lang="de-AT" sz="1200" dirty="0"/>
              <a:t>6: http://www.ennex.com/~fabbers/StL.asp</a:t>
            </a:r>
          </a:p>
          <a:p>
            <a:r>
              <a:rPr lang="de-AT" sz="1200" dirty="0"/>
              <a:t>Bild </a:t>
            </a:r>
            <a:r>
              <a:rPr lang="de-AT" sz="1200" dirty="0" smtClean="0"/>
              <a:t>7: </a:t>
            </a:r>
            <a:r>
              <a:rPr lang="de-AT" sz="1200" dirty="0" err="1"/>
              <a:t>Th</a:t>
            </a:r>
            <a:r>
              <a:rPr lang="de-AT" sz="1200" dirty="0"/>
              <a:t>. </a:t>
            </a:r>
            <a:r>
              <a:rPr lang="de-AT" sz="1200" dirty="0" err="1" smtClean="0"/>
              <a:t>Plajer</a:t>
            </a:r>
            <a:r>
              <a:rPr lang="de-AT" sz="1200" dirty="0"/>
              <a:t>: http://www.plajer.de/Fotos/Schaedel-CT.gif</a:t>
            </a:r>
          </a:p>
          <a:p>
            <a:endParaRPr lang="de-AT" dirty="0"/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6152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Inhalt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Motivation</a:t>
            </a:r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Einführung</a:t>
            </a:r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Ziele</a:t>
            </a:r>
          </a:p>
          <a:p>
            <a:endParaRPr lang="de-AT" dirty="0"/>
          </a:p>
          <a:p>
            <a:r>
              <a:rPr lang="de-AT" dirty="0" smtClean="0"/>
              <a:t>Umsetzung</a:t>
            </a:r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Fragen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1/9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537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Motivation / Problematik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2/9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AT" dirty="0" smtClean="0"/>
          </a:p>
          <a:p>
            <a:r>
              <a:rPr lang="de-AT" dirty="0" smtClean="0"/>
              <a:t>Bildgebende Verfahren der Medizin</a:t>
            </a:r>
          </a:p>
          <a:p>
            <a:endParaRPr lang="de-AT" dirty="0"/>
          </a:p>
          <a:p>
            <a:r>
              <a:rPr lang="de-AT" dirty="0" smtClean="0"/>
              <a:t>Darstellung von Punktwolken</a:t>
            </a:r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Hoher </a:t>
            </a:r>
            <a:r>
              <a:rPr lang="de-AT" dirty="0" err="1" smtClean="0"/>
              <a:t>Resourcenaufwand</a:t>
            </a:r>
            <a:endParaRPr lang="de-AT" dirty="0" smtClean="0"/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Manipulationen gestalten sich schwierig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541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Einführung / Grafik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3/9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AT" dirty="0" smtClean="0"/>
              <a:t>Darstellungsformen </a:t>
            </a:r>
          </a:p>
          <a:p>
            <a:pPr lvl="1"/>
            <a:endParaRPr lang="de-AT" dirty="0"/>
          </a:p>
          <a:p>
            <a:pPr lvl="1"/>
            <a:r>
              <a:rPr lang="de-AT" dirty="0" err="1" smtClean="0"/>
              <a:t>Voxel</a:t>
            </a:r>
            <a:r>
              <a:rPr lang="de-AT" dirty="0" smtClean="0"/>
              <a:t>-Datenmenge                   Polygonale Oberfläche</a:t>
            </a:r>
          </a:p>
          <a:p>
            <a:pPr marL="274320" lvl="1" indent="0">
              <a:buNone/>
            </a:pPr>
            <a:endParaRPr lang="de-AT" dirty="0" smtClean="0"/>
          </a:p>
          <a:p>
            <a:pPr marL="274320" lvl="1" indent="0">
              <a:buNone/>
            </a:pPr>
            <a:endParaRPr lang="de-AT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52562"/>
            <a:ext cx="3162300" cy="2705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30" name="Picture 6" descr="Wire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52562"/>
            <a:ext cx="3020864" cy="27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23301" y="5828221"/>
            <a:ext cx="2192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 smtClean="0"/>
              <a:t>Bild 1:  </a:t>
            </a:r>
            <a:r>
              <a:rPr lang="de-AT" sz="900" dirty="0" err="1" smtClean="0"/>
              <a:t>Voxel</a:t>
            </a:r>
            <a:r>
              <a:rPr lang="de-AT" sz="900" dirty="0" smtClean="0"/>
              <a:t> </a:t>
            </a:r>
            <a:r>
              <a:rPr lang="de-AT" sz="900" dirty="0" err="1" smtClean="0"/>
              <a:t>Cubus</a:t>
            </a:r>
            <a:endParaRPr lang="de-AT" sz="900" dirty="0"/>
          </a:p>
        </p:txBody>
      </p:sp>
      <p:sp>
        <p:nvSpPr>
          <p:cNvPr id="7" name="Textfeld 6"/>
          <p:cNvSpPr txBox="1"/>
          <p:nvPr/>
        </p:nvSpPr>
        <p:spPr>
          <a:xfrm>
            <a:off x="4572000" y="5828221"/>
            <a:ext cx="16770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 smtClean="0"/>
              <a:t>Bild 2: Polygonales Objekt</a:t>
            </a: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5323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Einführung / </a:t>
            </a:r>
            <a:r>
              <a:rPr lang="de-AT" dirty="0" smtClean="0"/>
              <a:t>Marching Cubes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4/9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AT" dirty="0" err="1" smtClean="0"/>
              <a:t>Marching</a:t>
            </a:r>
            <a:r>
              <a:rPr lang="de-AT" dirty="0" smtClean="0"/>
              <a:t> Cubes Algorithmus</a:t>
            </a:r>
          </a:p>
          <a:p>
            <a:pPr lvl="1"/>
            <a:r>
              <a:rPr lang="de-AT" dirty="0" smtClean="0"/>
              <a:t>1987 Entwickelt</a:t>
            </a:r>
            <a:r>
              <a:rPr lang="de-AT" dirty="0"/>
              <a:t> </a:t>
            </a:r>
            <a:endParaRPr lang="de-AT" dirty="0" smtClean="0"/>
          </a:p>
          <a:p>
            <a:pPr lvl="1"/>
            <a:r>
              <a:rPr lang="de-AT" dirty="0"/>
              <a:t>William E. </a:t>
            </a:r>
            <a:r>
              <a:rPr lang="de-AT" dirty="0" err="1"/>
              <a:t>Lorensen</a:t>
            </a:r>
            <a:r>
              <a:rPr lang="de-AT" dirty="0"/>
              <a:t> und Harvey E. </a:t>
            </a:r>
            <a:r>
              <a:rPr lang="de-AT" dirty="0" err="1" smtClean="0"/>
              <a:t>Cline</a:t>
            </a:r>
            <a:endParaRPr lang="de-AT" dirty="0" smtClean="0"/>
          </a:p>
          <a:p>
            <a:pPr lvl="1"/>
            <a:r>
              <a:rPr lang="de-AT" dirty="0" smtClean="0"/>
              <a:t>Patent bis 2005 (USA)</a:t>
            </a:r>
          </a:p>
          <a:p>
            <a:pPr lvl="1"/>
            <a:r>
              <a:rPr lang="de-AT" dirty="0" smtClean="0"/>
              <a:t>Zerlegung in Würfel</a:t>
            </a:r>
          </a:p>
          <a:p>
            <a:pPr lvl="1"/>
            <a:r>
              <a:rPr lang="de-AT" dirty="0" smtClean="0"/>
              <a:t>“Marschieren“ durch die Würfel</a:t>
            </a:r>
          </a:p>
          <a:p>
            <a:pPr lvl="1"/>
            <a:endParaRPr lang="de-A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19397"/>
            <a:ext cx="2466860" cy="2278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://upload.wikimedia.org/wikipedia/de/8/89/Marching_Cubes_Beispi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19397"/>
            <a:ext cx="2398818" cy="22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thumb/a/a7/MarchingCubes.svg/501px-MarchingCub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11839"/>
            <a:ext cx="2745788" cy="129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939114" y="5988646"/>
            <a:ext cx="3275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 smtClean="0"/>
              <a:t>Bild 3/4/5: Schematische Darstellung </a:t>
            </a:r>
            <a:r>
              <a:rPr lang="de-AT" sz="1000" dirty="0" err="1" smtClean="0"/>
              <a:t>Marching</a:t>
            </a:r>
            <a:r>
              <a:rPr lang="de-AT" sz="1000" dirty="0" smtClean="0"/>
              <a:t> Cubes</a:t>
            </a: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33049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Einführung / Verarbeitung</a:t>
            </a:r>
            <a:endParaRPr lang="de-A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5/9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AT" dirty="0" smtClean="0"/>
          </a:p>
          <a:p>
            <a:r>
              <a:rPr lang="de-AT" dirty="0" smtClean="0"/>
              <a:t>Daten einlesen</a:t>
            </a:r>
          </a:p>
          <a:p>
            <a:r>
              <a:rPr lang="de-AT" dirty="0" smtClean="0"/>
              <a:t>Kubus bilden</a:t>
            </a:r>
          </a:p>
          <a:p>
            <a:r>
              <a:rPr lang="de-AT" dirty="0" smtClean="0"/>
              <a:t>Index des Kubus berechnen</a:t>
            </a:r>
          </a:p>
          <a:p>
            <a:r>
              <a:rPr lang="de-AT" dirty="0" smtClean="0"/>
              <a:t>Benötigte Kanten erzeugen</a:t>
            </a:r>
          </a:p>
          <a:p>
            <a:r>
              <a:rPr lang="de-AT" dirty="0" smtClean="0"/>
              <a:t>Oberflächenschnittpunkte interpolieren</a:t>
            </a:r>
          </a:p>
          <a:p>
            <a:r>
              <a:rPr lang="de-AT" dirty="0" smtClean="0"/>
              <a:t>Einheitsnormalen berechnen und interpolieren</a:t>
            </a:r>
          </a:p>
          <a:p>
            <a:r>
              <a:rPr lang="de-AT" dirty="0" smtClean="0"/>
              <a:t>Daten ausgeben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0797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Einführung / </a:t>
            </a:r>
            <a:r>
              <a:rPr lang="de-AT" dirty="0" smtClean="0"/>
              <a:t>Dateiformate</a:t>
            </a:r>
            <a:endParaRPr lang="de-A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6/9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STL-Schnittstelle</a:t>
            </a:r>
          </a:p>
          <a:p>
            <a:pPr lvl="1"/>
            <a:r>
              <a:rPr lang="de-AT" i="1" dirty="0" smtClean="0"/>
              <a:t>STereoLithography</a:t>
            </a:r>
          </a:p>
          <a:p>
            <a:pPr lvl="1"/>
            <a:r>
              <a:rPr lang="de-AT" dirty="0" smtClean="0"/>
              <a:t>Standardschnittstelle </a:t>
            </a:r>
            <a:r>
              <a:rPr lang="de-AT" dirty="0"/>
              <a:t>vieler </a:t>
            </a:r>
            <a:r>
              <a:rPr lang="de-AT" dirty="0" smtClean="0"/>
              <a:t>CAD-Systeme</a:t>
            </a:r>
          </a:p>
          <a:p>
            <a:endParaRPr lang="de-AT" dirty="0"/>
          </a:p>
          <a:p>
            <a:r>
              <a:rPr lang="de-AT" dirty="0" smtClean="0"/>
              <a:t>Header &amp; Image</a:t>
            </a:r>
          </a:p>
          <a:p>
            <a:pPr lvl="1"/>
            <a:r>
              <a:rPr lang="de-AT" dirty="0" smtClean="0"/>
              <a:t>Meta</a:t>
            </a:r>
            <a:r>
              <a:rPr lang="de-AT" dirty="0"/>
              <a:t> </a:t>
            </a:r>
            <a:r>
              <a:rPr lang="de-AT" dirty="0" smtClean="0"/>
              <a:t>Inforamtionen (Header)</a:t>
            </a:r>
          </a:p>
          <a:p>
            <a:pPr lvl="1"/>
            <a:r>
              <a:rPr lang="de-AT" dirty="0" smtClean="0"/>
              <a:t>Array von Voxelwerten (Image)</a:t>
            </a:r>
          </a:p>
          <a:p>
            <a:pPr lvl="1"/>
            <a:endParaRPr lang="de-AT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268605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156176" y="5301208"/>
            <a:ext cx="15392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 smtClean="0"/>
              <a:t>Bild 6: Aufbau .</a:t>
            </a:r>
            <a:r>
              <a:rPr lang="de-AT" sz="1000" dirty="0" err="1" smtClean="0"/>
              <a:t>stl</a:t>
            </a:r>
            <a:r>
              <a:rPr lang="de-AT" sz="1000" dirty="0" smtClean="0"/>
              <a:t> Datei</a:t>
            </a: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41814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Ziele</a:t>
            </a:r>
            <a:endParaRPr lang="de-A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7/9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AT" dirty="0" smtClean="0"/>
              <a:t>Betrachtung der Dateiformate</a:t>
            </a:r>
          </a:p>
          <a:p>
            <a:endParaRPr lang="de-AT" dirty="0" smtClean="0"/>
          </a:p>
          <a:p>
            <a:r>
              <a:rPr lang="de-AT" dirty="0" err="1" smtClean="0"/>
              <a:t>Marching</a:t>
            </a:r>
            <a:r>
              <a:rPr lang="de-AT" dirty="0" smtClean="0"/>
              <a:t> Cubes Algorithmus in C++</a:t>
            </a:r>
          </a:p>
          <a:p>
            <a:endParaRPr lang="de-AT" dirty="0" smtClean="0"/>
          </a:p>
          <a:p>
            <a:r>
              <a:rPr lang="de-AT" dirty="0" smtClean="0"/>
              <a:t>Untersuchen von Problemen des Algorithmus</a:t>
            </a:r>
          </a:p>
          <a:p>
            <a:endParaRPr lang="de-AT" dirty="0" smtClean="0"/>
          </a:p>
          <a:p>
            <a:r>
              <a:rPr lang="de-AT" dirty="0" smtClean="0"/>
              <a:t>Grafische Darstellung mittels OpenGL</a:t>
            </a:r>
          </a:p>
          <a:p>
            <a:endParaRPr lang="de-AT" dirty="0" smtClean="0"/>
          </a:p>
          <a:p>
            <a:r>
              <a:rPr lang="de-AT" dirty="0" smtClean="0"/>
              <a:t>Vor –und Nachteile </a:t>
            </a:r>
            <a:r>
              <a:rPr lang="de-AT" dirty="0" err="1" smtClean="0"/>
              <a:t>Voxel</a:t>
            </a:r>
            <a:r>
              <a:rPr lang="de-AT" dirty="0" smtClean="0"/>
              <a:t> / Polygone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35767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Umsetzung</a:t>
            </a:r>
            <a:endParaRPr lang="de-A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8/</a:t>
            </a:r>
            <a:fld id="{8B9A42BD-C335-48FE-ACEB-8B0039739D13}" type="slidenum">
              <a:rPr lang="de-AT" smtClean="0"/>
              <a:t>9</a:t>
            </a:fld>
            <a:endParaRPr lang="de-AT" dirty="0"/>
          </a:p>
        </p:txBody>
      </p:sp>
      <p:pic>
        <p:nvPicPr>
          <p:cNvPr id="6" name="MC Showcase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625" y="1528763"/>
            <a:ext cx="8504238" cy="4568825"/>
          </a:xfrm>
        </p:spPr>
      </p:pic>
    </p:spTree>
    <p:extLst>
      <p:ext uri="{BB962C8B-B14F-4D97-AF65-F5344CB8AC3E}">
        <p14:creationId xmlns:p14="http://schemas.microsoft.com/office/powerpoint/2010/main" val="6700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ronus">
  <a:themeElements>
    <a:clrScheme name="Cronus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ronus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209</Words>
  <Application>Microsoft Office PowerPoint</Application>
  <PresentationFormat>On-screen Show (4:3)</PresentationFormat>
  <Paragraphs>91</Paragraphs>
  <Slides>11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Cronus</vt:lpstr>
      <vt:lpstr>3D Modellierung mittels Marching Cubes Algorithmus</vt:lpstr>
      <vt:lpstr>Inhalt</vt:lpstr>
      <vt:lpstr>Motivation / Problematik</vt:lpstr>
      <vt:lpstr>Einführung / Grafik</vt:lpstr>
      <vt:lpstr>Einführung / Marching Cubes</vt:lpstr>
      <vt:lpstr>Einführung / Verarbeitung</vt:lpstr>
      <vt:lpstr>Einführung / Dateiformate</vt:lpstr>
      <vt:lpstr>Ziele</vt:lpstr>
      <vt:lpstr>Umsetzung</vt:lpstr>
      <vt:lpstr>Fragen</vt:lpstr>
      <vt:lpstr>Referenzen</vt:lpstr>
    </vt:vector>
  </TitlesOfParts>
  <Company>MyCompany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Modellierung mittels Marching Cubes Algorithmus</dc:title>
  <dc:creator>Customer</dc:creator>
  <cp:lastModifiedBy>Adobert</cp:lastModifiedBy>
  <cp:revision>27</cp:revision>
  <dcterms:created xsi:type="dcterms:W3CDTF">2014-12-16T19:09:45Z</dcterms:created>
  <dcterms:modified xsi:type="dcterms:W3CDTF">2015-09-16T23:59:41Z</dcterms:modified>
</cp:coreProperties>
</file>